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56" r:id="rId6"/>
    <p:sldId id="1164" r:id="rId7"/>
    <p:sldId id="1165" r:id="rId8"/>
    <p:sldId id="1167" r:id="rId9"/>
    <p:sldId id="1157" r:id="rId10"/>
    <p:sldId id="1158" r:id="rId11"/>
    <p:sldId id="1162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June 17, 2021, after giving his life to translation for more than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years, Xu passed away in Beijing at the age of 100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more than 100 kinds of Xu’s books have been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流行的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 and abroad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Xu said, “Life is not how long you live, but how long you can remember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enjoyed a life worth remembering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356439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sixty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在一生致力于翻译工作超过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载后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许先生在北京逝世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岁。此处表达年龄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应填基数词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“sixty”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15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June 17, 2021, after giving his life to translation for more than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years, Xu passed away in Beijing at the age of 100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more than 100 kinds of Xu’s books have been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流行的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 and abroad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Xu said, “Life is not how long you live, but how long you can remember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enjoyed a life worth remembering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573016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popular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077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许渊冲的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多种作品已风靡国内外。此处填形容词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“popular”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20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主要介绍了我国著名翻译家许渊冲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985" y="764704"/>
            <a:ext cx="10598441" cy="135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静夜思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Thoughts on a Tranquil Night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Li Bai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床前明月光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Before my bed a pool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2991324"/>
            <a:ext cx="859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light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60854" y="3585785"/>
            <a:ext cx="11422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句意：床前明月光。此处填名词</a:t>
            </a:r>
            <a:r>
              <a:rPr lang="en-US" altLang="zh-CN" sz="2400" dirty="0">
                <a:cs typeface="Times New Roman" panose="02020603050405020304" pitchFamily="18" charset="0"/>
              </a:rPr>
              <a:t>“light”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疑是地上霜。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it be hoar-frost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766614" y="1346284"/>
            <a:ext cx="1137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ground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0854" y="1941409"/>
            <a:ext cx="11278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/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句意：疑是地上霜。</a:t>
            </a:r>
            <a:r>
              <a:rPr lang="en-US" altLang="zh-CN" sz="2400" dirty="0"/>
              <a:t>“on the ground”</a:t>
            </a:r>
            <a:r>
              <a:rPr lang="zh-CN" altLang="zh-CN" sz="2400" dirty="0">
                <a:cs typeface="Times New Roman" panose="02020603050405020304" pitchFamily="18" charset="0"/>
              </a:rPr>
              <a:t>在地面上</a:t>
            </a:r>
            <a:r>
              <a:rPr lang="en-US" altLang="zh-CN" sz="2400" dirty="0"/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此处填名词</a:t>
            </a:r>
            <a:r>
              <a:rPr lang="en-US" altLang="zh-CN" sz="2400" dirty="0"/>
              <a:t>“ground”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44543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举头望明月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Looking up, I find the moon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明亮的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低头思故乡。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Bowing, in homesickness I’m drowned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—Translated by Xu Yuanchong</a:t>
            </a:r>
          </a:p>
          <a:p>
            <a:pPr algn="l" eaLnBrk="1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1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614" y="4157706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bright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1814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句意：举头望明月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“find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发现某物是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）。因此此处填入形容词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“bright”,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的补足语。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 Yuanchong is a famous translator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built a cultural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桥梁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Chinese, English and French speakers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showed the special beauty of ancient Chinese poems when translating them into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language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Xu’s translations, English and French speaking readers are able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works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Meanwhile, Chinese readers can enjoy foreign works more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535512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bridge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句意：他在说汉语、英语和法语的人们之间架起了一座文化的桥梁。此处填名词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“bridge”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Yuanchong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famous translator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built a cultural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桥梁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Chinese, English and French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showed the special beauty of ancient Chinese poems when translating them into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Xu’s translations, English and French speaking readers are able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works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Meanwhile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Chinese readers can enjoy foreign works more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535512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another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句意：他在用另一种语言翻译中国古代诗歌时表现出了诗歌独特的美。此处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“another”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27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Yuanchong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famous translator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built a cultural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桥梁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Chinese, English and French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showed the special beauty of ancient Chinese poems when translating them into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Xu’s translations, English and French speaking readers are able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works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Meanwhile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Chinese readers can enjoy foreign works more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592842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understand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句意：通过许渊冲的翻译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说英语和法语的读者能够更好地理解中国作品。此处考查词组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able to do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因此填入动词原形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“understand”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01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Yuanchong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to translate during his college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1939, he published his earliest English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late 1940s,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years studying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graduated, he returned to China and put all his efforts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“The greatest joy on the earth is to introduce the beauty created by people to the whole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Xu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Yuanchong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translation was a kind of art and it was endless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4077072"/>
            <a:ext cx="8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spent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他在法国学习了几年。这句话的时态为一般过去时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“spend”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“spent”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15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Yuanchong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to translate during his college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1939, he published his earliest English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late 1940s,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years studying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graduated, he returned to China and put all his efforts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said, “The greatest joy on the earth is to introduce the beauty created by people to the whole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Xu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Yuanchong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translation was a kind of art and it was endless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129496"/>
            <a:ext cx="1260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believed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句意：许渊冲相信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翻译是一门无止境的艺术。同上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这句话的时态为一般过去时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故答案为相信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“believe”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“believed”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06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1126</Words>
  <Application>Microsoft Office PowerPoint</Application>
  <PresentationFormat>自定义</PresentationFormat>
  <Paragraphs>50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447</cp:revision>
  <dcterms:created xsi:type="dcterms:W3CDTF">2020-11-06T05:24:00Z</dcterms:created>
  <dcterms:modified xsi:type="dcterms:W3CDTF">2025-09-17T19:50:17Z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